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B914F-DBBD-49EB-B3CF-990E6D2923C8}" type="datetimeFigureOut">
              <a:rPr lang="en-US" smtClean="0"/>
              <a:t>10/31/2009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1DEB7-342D-42F1-852D-27A5E99DF73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782F3C-71A9-45B3-9333-9B5AF8A76070}" type="datetimeFigureOut">
              <a:rPr lang="en-US" smtClean="0"/>
              <a:pPr/>
              <a:t>10/31/2009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A979D-E3D3-4377-86F0-781A81296FE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graphyteachingtoday.org.uk/images/activities/interdependentindia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33383112@N00/3961464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pic>
        <p:nvPicPr>
          <p:cNvPr id="1028" name="Picture 4" descr="75621441@N00/4958749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0"/>
            <a:ext cx="4307695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8794" y="5773739"/>
            <a:ext cx="5815026" cy="1084261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Old India, New India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globalenvision.org/files/india%20call%20center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Interdependence – a big word, lots of 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5386414"/>
            <a:ext cx="8229600" cy="1257296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>
                <a:hlinkClick r:id="rId3"/>
              </a:rPr>
              <a:t>http://www.geographyteachingtoday.org.uk/images/activities/interdependentindia.html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eographyteachingtoday.org.uk/images/uploads/India5_main.jpg"/>
          <p:cNvPicPr>
            <a:picLocks noChangeAspect="1" noChangeArrowheads="1"/>
          </p:cNvPicPr>
          <p:nvPr/>
        </p:nvPicPr>
        <p:blipFill>
          <a:blip r:embed="rId2" cstate="print"/>
          <a:srcRect b="14583"/>
          <a:stretch>
            <a:fillRect/>
          </a:stretch>
        </p:blipFill>
        <p:spPr bwMode="auto">
          <a:xfrm>
            <a:off x="0" y="0"/>
            <a:ext cx="917583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define the term Interdependence</a:t>
            </a:r>
          </a:p>
          <a:p>
            <a:r>
              <a:rPr lang="en-GB" dirty="0" smtClean="0"/>
              <a:t>To describe how India’s economy has grown</a:t>
            </a:r>
          </a:p>
          <a:p>
            <a:r>
              <a:rPr lang="en-GB" dirty="0" smtClean="0"/>
              <a:t>To explain why India’s economy has grown so quickly</a:t>
            </a:r>
          </a:p>
          <a:p>
            <a:r>
              <a:rPr lang="en-GB" dirty="0" smtClean="0"/>
              <a:t>Keywords: Globalisation, Interdependence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mericanindian.net/ind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37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Why has India become so popular?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In 1991 the Indian Government decided to open up its economy to foreign countries</a:t>
            </a:r>
          </a:p>
          <a:p>
            <a:r>
              <a:rPr lang="en-GB" dirty="0" smtClean="0"/>
              <a:t>On the sheet in front of you are some of the reasons why this happened</a:t>
            </a:r>
          </a:p>
          <a:p>
            <a:r>
              <a:rPr lang="en-GB" dirty="0" smtClean="0"/>
              <a:t>I want you to create a diamond in your books as shown on the whiteboard of the reasons</a:t>
            </a:r>
          </a:p>
          <a:p>
            <a:r>
              <a:rPr lang="en-GB" dirty="0" smtClean="0"/>
              <a:t>Explain choices </a:t>
            </a:r>
            <a:r>
              <a:rPr lang="en-GB" dirty="0" smtClean="0"/>
              <a:t>1, 4 and 6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newsimg.bbc.co.uk/media/images/41541000/jpg/_41541722_palm_india_ap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261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Task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600464"/>
            <a:ext cx="8229600" cy="2757494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I want you to imagine you are Head of Commerce for the Bangalore City Council</a:t>
            </a:r>
          </a:p>
          <a:p>
            <a:r>
              <a:rPr lang="en-GB" dirty="0" smtClean="0"/>
              <a:t>You need to write a letter to the Managing Director of MacDonald's convincing him to open a restaurant in Bangalore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geographyteachingtoday.org.uk/images/uploads/India5_main.jpg"/>
          <p:cNvPicPr>
            <a:picLocks noChangeAspect="1" noChangeArrowheads="1"/>
          </p:cNvPicPr>
          <p:nvPr/>
        </p:nvPicPr>
        <p:blipFill>
          <a:blip r:embed="rId2" cstate="print"/>
          <a:srcRect b="14583"/>
          <a:stretch>
            <a:fillRect/>
          </a:stretch>
        </p:blipFill>
        <p:spPr bwMode="auto">
          <a:xfrm>
            <a:off x="0" y="0"/>
            <a:ext cx="9175834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Learning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What did you learn last lesson?</a:t>
            </a:r>
          </a:p>
          <a:p>
            <a:r>
              <a:rPr lang="en-GB" dirty="0" smtClean="0"/>
              <a:t>To define the term Interdependence</a:t>
            </a:r>
          </a:p>
          <a:p>
            <a:r>
              <a:rPr lang="en-GB" dirty="0" smtClean="0"/>
              <a:t>To describe how India’s economy has grown</a:t>
            </a:r>
          </a:p>
          <a:p>
            <a:r>
              <a:rPr lang="en-GB" dirty="0" smtClean="0"/>
              <a:t>To explain why India’s economy has grown so quickly</a:t>
            </a:r>
          </a:p>
          <a:p>
            <a:r>
              <a:rPr lang="en-GB" dirty="0" smtClean="0"/>
              <a:t>Keywords: Globalisation, Interdependence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628" y="274638"/>
            <a:ext cx="3686172" cy="1143000"/>
          </a:xfrm>
        </p:spPr>
        <p:txBody>
          <a:bodyPr/>
          <a:lstStyle/>
          <a:p>
            <a:r>
              <a:rPr lang="en-GB" dirty="0" smtClean="0"/>
              <a:t>To finish off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57852"/>
            <a:ext cx="8229600" cy="1257296"/>
          </a:xfrm>
        </p:spPr>
        <p:txBody>
          <a:bodyPr/>
          <a:lstStyle/>
          <a:p>
            <a:r>
              <a:rPr lang="en-GB" dirty="0" smtClean="0"/>
              <a:t>Does Globalisation and Interdependence destroy cultures or improve them?</a:t>
            </a:r>
          </a:p>
          <a:p>
            <a:endParaRPr lang="en-GB" dirty="0"/>
          </a:p>
        </p:txBody>
      </p:sp>
      <p:pic>
        <p:nvPicPr>
          <p:cNvPr id="7170" name="Picture 2" descr="http://images.greencine.com/images/article/mother-india-pos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214942" cy="5357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197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Old India, New India</vt:lpstr>
      <vt:lpstr>Interdependence – a big word, lots of links</vt:lpstr>
      <vt:lpstr>Learning objectives</vt:lpstr>
      <vt:lpstr>Why has India become so popular?</vt:lpstr>
      <vt:lpstr>Task</vt:lpstr>
      <vt:lpstr>Learning objectives</vt:lpstr>
      <vt:lpstr>To finish off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Old India, New India</dc:title>
  <dc:creator>Chris</dc:creator>
  <cp:lastModifiedBy>Chris</cp:lastModifiedBy>
  <cp:revision>2</cp:revision>
  <dcterms:created xsi:type="dcterms:W3CDTF">2009-10-30T15:32:58Z</dcterms:created>
  <dcterms:modified xsi:type="dcterms:W3CDTF">2009-10-31T13:22:17Z</dcterms:modified>
</cp:coreProperties>
</file>